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2" r:id="rId5"/>
    <p:sldId id="282" r:id="rId6"/>
    <p:sldId id="275" r:id="rId7"/>
  </p:sldIdLst>
  <p:sldSz cx="9144000" cy="6858000" type="letter"/>
  <p:notesSz cx="6881813" cy="92964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70772" autoAdjust="0"/>
  </p:normalViewPr>
  <p:slideViewPr>
    <p:cSldViewPr snapToGrid="0">
      <p:cViewPr varScale="1">
        <p:scale>
          <a:sx n="90" d="100"/>
          <a:sy n="90" d="100"/>
        </p:scale>
        <p:origin x="26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6E9750-DF92-47F3-A0B3-FB8AFBFB756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509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4C28D3-CD96-4E45-B07C-A8446D1DA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4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90C1-611A-4787-88BD-8A543DB63D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09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" y="5549903"/>
            <a:ext cx="3160127" cy="9828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304800"/>
            <a:ext cx="86868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548245"/>
            <a:ext cx="7886700" cy="2240280"/>
          </a:xfrm>
        </p:spPr>
        <p:txBody>
          <a:bodyPr anchor="b">
            <a:normAutofit/>
          </a:bodyPr>
          <a:lstStyle>
            <a:lvl1pPr algn="ctr">
              <a:defRPr sz="33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3854659"/>
            <a:ext cx="78867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100" b="1" cap="all" spc="38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7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050" y="0"/>
            <a:ext cx="302895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610" y="1683327"/>
            <a:ext cx="2344340" cy="2877260"/>
          </a:xfrm>
        </p:spPr>
        <p:txBody>
          <a:bodyPr anchor="b">
            <a:normAutofit/>
          </a:bodyPr>
          <a:lstStyle>
            <a:lvl1pPr>
              <a:defRPr sz="23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2"/>
            <a:ext cx="6076188" cy="6857999"/>
          </a:xfrm>
        </p:spPr>
        <p:txBody>
          <a:bodyPr tIns="3429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610" y="4591761"/>
            <a:ext cx="2344340" cy="158044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 b="1">
                <a:solidFill>
                  <a:schemeClr val="bg1"/>
                </a:solidFill>
                <a:effectLst/>
                <a:latin typeface="+mj-lt"/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1" y="6100796"/>
            <a:ext cx="2356658" cy="7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6601556"/>
            <a:ext cx="4868536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40931" y="6601556"/>
            <a:ext cx="1150548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0875" y="6601556"/>
            <a:ext cx="580127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457325" cy="5719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1" y="457200"/>
            <a:ext cx="5286375" cy="5719763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6601556"/>
            <a:ext cx="4868536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40931" y="6601556"/>
            <a:ext cx="1150548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0875" y="6601556"/>
            <a:ext cx="580127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00600"/>
            <a:ext cx="9144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5084483"/>
            <a:ext cx="8343900" cy="914400"/>
          </a:xfrm>
        </p:spPr>
        <p:txBody>
          <a:bodyPr anchor="b">
            <a:normAutofit/>
          </a:bodyPr>
          <a:lstStyle>
            <a:lvl1pPr algn="ctr">
              <a:defRPr sz="3300" spc="-38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3017520" cy="4745736"/>
          </a:xfrm>
        </p:spPr>
        <p:txBody>
          <a:bodyPr tIns="3429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3063240" y="1"/>
            <a:ext cx="3017520" cy="4745736"/>
          </a:xfrm>
        </p:spPr>
        <p:txBody>
          <a:bodyPr tIns="3429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6126480" y="1"/>
            <a:ext cx="3017520" cy="4745736"/>
          </a:xfrm>
        </p:spPr>
        <p:txBody>
          <a:bodyPr tIns="3429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6043123"/>
            <a:ext cx="83439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500" b="1" cap="all" spc="38" baseline="0">
                <a:solidFill>
                  <a:schemeClr val="bg1"/>
                </a:solidFill>
                <a:effectLst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364"/>
            <a:ext cx="1924396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3000" y="6601556"/>
            <a:ext cx="4868536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40931" y="6601556"/>
            <a:ext cx="1150548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0875" y="6601556"/>
            <a:ext cx="580127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304800"/>
            <a:ext cx="86868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83427"/>
            <a:ext cx="7886700" cy="2743200"/>
          </a:xfrm>
        </p:spPr>
        <p:txBody>
          <a:bodyPr anchor="b">
            <a:normAutofit/>
          </a:bodyPr>
          <a:lstStyle>
            <a:lvl1pPr algn="ctr">
              <a:defRPr sz="3300" spc="-38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6269" y="5257800"/>
            <a:ext cx="78867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800" b="1" strike="noStrike" cap="all" spc="38" baseline="0">
                <a:solidFill>
                  <a:schemeClr val="bg1"/>
                </a:solidFill>
                <a:effectLst/>
              </a:defRPr>
            </a:lvl1pPr>
            <a:lvl2pPr marL="274320" indent="0" algn="ctr">
              <a:buNone/>
              <a:defRPr sz="1500" cap="all" spc="38" baseline="0">
                <a:solidFill>
                  <a:schemeClr val="bg1"/>
                </a:solidFill>
              </a:defRPr>
            </a:lvl2pPr>
            <a:lvl3pPr algn="ctr">
              <a:defRPr sz="1500" cap="all" spc="38" baseline="0">
                <a:solidFill>
                  <a:schemeClr val="bg1"/>
                </a:solidFill>
              </a:defRPr>
            </a:lvl3pPr>
            <a:lvl4pPr algn="ctr">
              <a:defRPr sz="1500" cap="all" spc="38" baseline="0">
                <a:solidFill>
                  <a:schemeClr val="bg1"/>
                </a:solidFill>
              </a:defRPr>
            </a:lvl4pPr>
            <a:lvl5pPr algn="ctr">
              <a:defRPr sz="1500" cap="all" spc="38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5" y="5543288"/>
            <a:ext cx="3160127" cy="98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714500"/>
            <a:ext cx="3371850" cy="446227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2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14500"/>
            <a:ext cx="3371850" cy="446227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2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5286" y="1733163"/>
            <a:ext cx="3374136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5286" y="2481945"/>
            <a:ext cx="3374136" cy="369025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733163"/>
            <a:ext cx="3374136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481945"/>
            <a:ext cx="3374136" cy="3690257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3000" y="6601556"/>
            <a:ext cx="4868536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40931" y="6601556"/>
            <a:ext cx="1150548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0875" y="6601556"/>
            <a:ext cx="580127" cy="228600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5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860" y="1672935"/>
            <a:ext cx="2630091" cy="2880360"/>
          </a:xfrm>
        </p:spPr>
        <p:txBody>
          <a:bodyPr anchor="b">
            <a:normAutofit/>
          </a:bodyPr>
          <a:lstStyle>
            <a:lvl1pPr>
              <a:defRPr sz="2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66" y="457200"/>
            <a:ext cx="5431583" cy="5715000"/>
          </a:xfrm>
        </p:spPr>
        <p:txBody>
          <a:bodyPr>
            <a:normAutofit/>
          </a:bodyPr>
          <a:lstStyle>
            <a:lvl1pPr>
              <a:defRPr sz="21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5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00">
                <a:latin typeface="+mj-lt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3860" y="4590288"/>
            <a:ext cx="2635923" cy="158191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latin typeface="+mj-lt"/>
              </a:defRPr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8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6858000" cy="114300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714501"/>
            <a:ext cx="6858000" cy="445770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286501"/>
            <a:ext cx="9144000" cy="57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364"/>
            <a:ext cx="1924396" cy="5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100" kern="1200">
          <a:solidFill>
            <a:schemeClr val="tx1"/>
          </a:solidFill>
          <a:latin typeface="+mj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50000"/>
        <a:buFont typeface="Wingdings" panose="05000000000000000000" pitchFamily="2" charset="2"/>
        <a:buChar char="q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89154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09728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26873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61163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37160" algn="l" defTabSz="6858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unn Inauguration-0179-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4" t="14931" r="10642" b="8449"/>
          <a:stretch/>
        </p:blipFill>
        <p:spPr>
          <a:xfrm>
            <a:off x="6128157" y="1"/>
            <a:ext cx="3015843" cy="4755610"/>
          </a:xfrm>
          <a:prstGeom prst="rect">
            <a:avLst/>
          </a:prstGeom>
        </p:spPr>
      </p:pic>
      <p:pic>
        <p:nvPicPr>
          <p:cNvPr id="6" name="Picture 5" descr="Faculty &amp; Pro Staff Picnic_0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1723" r="29251" b="956"/>
          <a:stretch/>
        </p:blipFill>
        <p:spPr>
          <a:xfrm>
            <a:off x="-1" y="-2"/>
            <a:ext cx="3006213" cy="475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20160824_sdsu_05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9" r="31094" b="972"/>
          <a:stretch/>
        </p:blipFill>
        <p:spPr>
          <a:xfrm>
            <a:off x="3074555" y="0"/>
            <a:ext cx="2994988" cy="4753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84483"/>
            <a:ext cx="91440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43123"/>
            <a:ext cx="9144000" cy="571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20160824_sdsu_569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t="5073" r="21532" b="12381"/>
          <a:stretch/>
        </p:blipFill>
        <p:spPr>
          <a:xfrm>
            <a:off x="4188120" y="1382106"/>
            <a:ext cx="4682752" cy="413768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57201"/>
            <a:ext cx="9144000" cy="583555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76051" y="1303603"/>
            <a:ext cx="3371850" cy="4462272"/>
          </a:xfrm>
        </p:spPr>
        <p:txBody>
          <a:bodyPr/>
          <a:lstStyle/>
          <a:p>
            <a:pPr marL="3429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776" y="3208198"/>
            <a:ext cx="2846221" cy="1371439"/>
          </a:xfrm>
        </p:spPr>
        <p:txBody>
          <a:bodyPr>
            <a:normAutofit/>
          </a:bodyPr>
          <a:lstStyle/>
          <a:p>
            <a:pPr algn="r"/>
            <a:r>
              <a:rPr lang="en-US" sz="3000" dirty="0"/>
              <a:t>Your text here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3" r="2013"/>
          <a:stretch/>
        </p:blipFill>
        <p:spPr>
          <a:xfrm>
            <a:off x="0" y="0"/>
            <a:ext cx="6051550" cy="6853238"/>
          </a:xfrm>
        </p:spPr>
      </p:pic>
    </p:spTree>
    <p:extLst>
      <p:ext uri="{BB962C8B-B14F-4D97-AF65-F5344CB8AC3E}">
        <p14:creationId xmlns:p14="http://schemas.microsoft.com/office/powerpoint/2010/main" val="28036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3000" y="1374941"/>
            <a:ext cx="6858000" cy="47972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2" y="457201"/>
            <a:ext cx="9143999" cy="583555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1150" y="1323475"/>
            <a:ext cx="3906413" cy="4701445"/>
          </a:xfrm>
          <a:ln w="28575">
            <a:solidFill>
              <a:srgbClr val="003087"/>
            </a:solidFill>
          </a:ln>
        </p:spPr>
        <p:txBody>
          <a:bodyPr>
            <a:norm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98230" y="1323476"/>
            <a:ext cx="3903255" cy="4710993"/>
          </a:xfrm>
          <a:ln w="28575">
            <a:solidFill>
              <a:srgbClr val="003087"/>
            </a:solidFill>
          </a:ln>
        </p:spPr>
        <p:txBody>
          <a:bodyPr>
            <a:normAutofit/>
          </a:bodyPr>
          <a:lstStyle/>
          <a:p>
            <a:pPr marL="3429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2" y="457201"/>
            <a:ext cx="9143999" cy="583555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0" t="8432" r="15617" b="5839"/>
          <a:stretch/>
        </p:blipFill>
        <p:spPr>
          <a:xfrm>
            <a:off x="247451" y="2092449"/>
            <a:ext cx="2834009" cy="2707567"/>
          </a:xfrm>
          <a:prstGeom prst="rect">
            <a:avLst/>
          </a:prstGeom>
        </p:spPr>
      </p:pic>
      <p:pic>
        <p:nvPicPr>
          <p:cNvPr id="4" name="Picture 3" descr="20160824_sdsu_11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4" t="33924" r="24352" b="27899"/>
          <a:stretch/>
        </p:blipFill>
        <p:spPr>
          <a:xfrm>
            <a:off x="6086080" y="2098802"/>
            <a:ext cx="2775454" cy="2691875"/>
          </a:xfrm>
          <a:prstGeom prst="rect">
            <a:avLst/>
          </a:prstGeom>
        </p:spPr>
      </p:pic>
      <p:pic>
        <p:nvPicPr>
          <p:cNvPr id="2" name="Picture 1" descr="20160825_sdsu_110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t="9995" r="18734" b="11421"/>
          <a:stretch/>
        </p:blipFill>
        <p:spPr>
          <a:xfrm>
            <a:off x="3130584" y="2098803"/>
            <a:ext cx="2910945" cy="2701213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0" y="457201"/>
            <a:ext cx="9144000" cy="583555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nn Template">
  <a:themeElements>
    <a:clrScheme name="Custom 6">
      <a:dk1>
        <a:sysClr val="windowText" lastClr="000000"/>
      </a:dk1>
      <a:lt1>
        <a:sysClr val="window" lastClr="FFFFFF"/>
      </a:lt1>
      <a:dk2>
        <a:srgbClr val="0033A0"/>
      </a:dk2>
      <a:lt2>
        <a:srgbClr val="FFFFFF"/>
      </a:lt2>
      <a:accent1>
        <a:srgbClr val="0033A0"/>
      </a:accent1>
      <a:accent2>
        <a:srgbClr val="FFD700"/>
      </a:accent2>
      <a:accent3>
        <a:srgbClr val="84BD00"/>
      </a:accent3>
      <a:accent4>
        <a:srgbClr val="0000FF"/>
      </a:accent4>
      <a:accent5>
        <a:srgbClr val="7C878E"/>
      </a:accent5>
      <a:accent6>
        <a:srgbClr val="0C2340"/>
      </a:accent6>
      <a:hlink>
        <a:srgbClr val="0033A0"/>
      </a:hlink>
      <a:folHlink>
        <a:srgbClr val="FFA300"/>
      </a:folHlink>
    </a:clrScheme>
    <a:fontScheme name="Custom 1">
      <a:majorFont>
        <a:latin typeface="Helvetica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SU PPP Template_2017" id="{31B53F0E-9D1C-40FC-9BB3-7EBF213B4256}" vid="{11314852-FB83-4289-8647-3B4FBE5FD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7A21D85C58984D9CDE17D935BF785E" ma:contentTypeVersion="11" ma:contentTypeDescription="Create a new document." ma:contentTypeScope="" ma:versionID="e12cdae18c674420b4dc9a841fdec206">
  <xsd:schema xmlns:xsd="http://www.w3.org/2001/XMLSchema" xmlns:xs="http://www.w3.org/2001/XMLSchema" xmlns:p="http://schemas.microsoft.com/office/2006/metadata/properties" xmlns:ns2="76e2da41-5ddb-43ba-87d1-219464827bdd" xmlns:ns3="194c628f-27f0-4b74-bd42-a050367a60b4" targetNamespace="http://schemas.microsoft.com/office/2006/metadata/properties" ma:root="true" ma:fieldsID="b627cb7c05a7b0ae9973a684f7c9fd7c" ns2:_="" ns3:_="">
    <xsd:import namespace="76e2da41-5ddb-43ba-87d1-219464827bdd"/>
    <xsd:import namespace="194c628f-27f0-4b74-bd42-a050367a60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2da41-5ddb-43ba-87d1-219464827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3e7aa17-2a3f-404d-8a82-a363bee8e4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628f-27f0-4b74-bd42-a050367a60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99b58c3-fb74-4350-9e95-671258751792}" ma:internalName="TaxCatchAll" ma:showField="CatchAllData" ma:web="194c628f-27f0-4b74-bd42-a050367a6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3AEE3-EA33-4C1B-B292-1CF6C6D151D3}"/>
</file>

<file path=customXml/itemProps2.xml><?xml version="1.0" encoding="utf-8"?>
<ds:datastoreItem xmlns:ds="http://schemas.openxmlformats.org/officeDocument/2006/customXml" ds:itemID="{8BDB49F8-C1CD-4E9B-996D-B7B485C4915B}"/>
</file>

<file path=docProps/app.xml><?xml version="1.0" encoding="utf-8"?>
<Properties xmlns="http://schemas.openxmlformats.org/officeDocument/2006/extended-properties" xmlns:vt="http://schemas.openxmlformats.org/officeDocument/2006/docPropsVTypes">
  <Template>SDSU PPP Template_2017</Template>
  <TotalTime>1076</TotalTime>
  <Words>9</Words>
  <Application>Microsoft Macintosh PowerPoint</Application>
  <PresentationFormat>Letter Paper (8.5x11 in)</PresentationFormat>
  <Paragraphs>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Garamond</vt:lpstr>
      <vt:lpstr>Helvetica</vt:lpstr>
      <vt:lpstr>Wingdings</vt:lpstr>
      <vt:lpstr>Arial</vt:lpstr>
      <vt:lpstr>Dunn Template</vt:lpstr>
      <vt:lpstr>PowerPoint Presentation</vt:lpstr>
      <vt:lpstr>PowerPoint Presentation</vt:lpstr>
      <vt:lpstr>Your text here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Conversations</dc:title>
  <dc:creator>Dragt, Kellee</dc:creator>
  <cp:lastModifiedBy>Kieckhefer, Andrea</cp:lastModifiedBy>
  <cp:revision>26</cp:revision>
  <cp:lastPrinted>2017-12-11T22:37:16Z</cp:lastPrinted>
  <dcterms:created xsi:type="dcterms:W3CDTF">2017-12-07T20:59:30Z</dcterms:created>
  <dcterms:modified xsi:type="dcterms:W3CDTF">2018-01-12T20:23:21Z</dcterms:modified>
</cp:coreProperties>
</file>